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805"/>
    <a:srgbClr val="AAFFCA"/>
    <a:srgbClr val="EFFFA7"/>
    <a:srgbClr val="CAA6FF"/>
    <a:srgbClr val="FD98B8"/>
    <a:srgbClr val="A1FFB7"/>
    <a:srgbClr val="A7F6FF"/>
    <a:srgbClr val="FEC7A2"/>
    <a:srgbClr val="D6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9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09EF-7D5E-874C-851D-524C6EBA12E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A7BF-7F66-3D4C-A0CC-03BBD427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286" y="6275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 </a:t>
            </a:r>
            <a:r>
              <a:rPr lang="sl-SI" b="1" dirty="0" smtClean="0"/>
              <a:t>lll. gimnazija Maribor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9334" y="2147669"/>
            <a:ext cx="711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D98B8"/>
                </a:solidFill>
                <a:latin typeface="Curlz MT"/>
                <a:cs typeface="Curlz MT"/>
              </a:rPr>
              <a:t>PROJEKT ŠOLSKE KLOPI V NARAVI</a:t>
            </a:r>
            <a:endParaRPr lang="en-US" sz="3600" dirty="0">
              <a:solidFill>
                <a:srgbClr val="FD98B8"/>
              </a:solidFill>
              <a:latin typeface="Curlz MT"/>
              <a:cs typeface="Curlz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238" y="6344379"/>
            <a:ext cx="31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Katarina </a:t>
            </a:r>
            <a:r>
              <a:rPr lang="en-US" dirty="0" err="1" smtClean="0"/>
              <a:t>Lehner</a:t>
            </a:r>
            <a:r>
              <a:rPr lang="en-US" dirty="0" smtClean="0"/>
              <a:t>, 1.D, </a:t>
            </a:r>
            <a:r>
              <a:rPr lang="en-US" dirty="0" err="1" smtClean="0"/>
              <a:t>junij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7" b="97167" l="5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429" y="3274235"/>
            <a:ext cx="2540000" cy="2540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926667" y="3319379"/>
            <a:ext cx="1560285" cy="870857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FFC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2381" y="4190236"/>
            <a:ext cx="217714" cy="1494526"/>
          </a:xfrm>
          <a:prstGeom prst="rect">
            <a:avLst/>
          </a:prstGeom>
          <a:solidFill>
            <a:srgbClr val="5638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95588" y="518308"/>
            <a:ext cx="550420" cy="478526"/>
          </a:xfrm>
          <a:prstGeom prst="su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90286" y="6105116"/>
            <a:ext cx="550420" cy="478526"/>
          </a:xfrm>
          <a:prstGeom prst="su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2962" y="5814235"/>
            <a:ext cx="3012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www.merkur.si</a:t>
            </a:r>
            <a:r>
              <a:rPr lang="en-US" sz="1000" dirty="0"/>
              <a:t>/</a:t>
            </a:r>
            <a:r>
              <a:rPr lang="en-US" sz="1000" dirty="0" err="1"/>
              <a:t>prosti-cas</a:t>
            </a:r>
            <a:r>
              <a:rPr lang="en-US" sz="1000" dirty="0"/>
              <a:t>/</a:t>
            </a:r>
            <a:r>
              <a:rPr lang="en-US" sz="1000" dirty="0" err="1"/>
              <a:t>vrtno-pohistvo</a:t>
            </a:r>
            <a:r>
              <a:rPr lang="en-US" sz="1000" dirty="0"/>
              <a:t>/</a:t>
            </a:r>
            <a:r>
              <a:rPr lang="en-US" sz="1000" dirty="0" err="1"/>
              <a:t>klopi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81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455" y="247314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3.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809448" y="3282218"/>
            <a:ext cx="781779" cy="66414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2210" y="483809"/>
            <a:ext cx="1136952" cy="87085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836610" y="1122437"/>
            <a:ext cx="1136952" cy="87085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7520819" y="788609"/>
            <a:ext cx="1136952" cy="8708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9772" y="4455886"/>
            <a:ext cx="1136952" cy="87085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7182240" y="2882413"/>
            <a:ext cx="677157" cy="58540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430938" y="5050971"/>
            <a:ext cx="1136952" cy="87085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7905" y="3217333"/>
            <a:ext cx="76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FIZIKA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23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755" y="1200040"/>
            <a:ext cx="2534722" cy="4506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20170605_1235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104" y="1200040"/>
            <a:ext cx="3014985" cy="4650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4084" y="5850991"/>
            <a:ext cx="382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11: </a:t>
            </a:r>
            <a:r>
              <a:rPr lang="en-US" dirty="0" err="1" smtClean="0"/>
              <a:t>Naj</a:t>
            </a:r>
            <a:r>
              <a:rPr lang="en-US" dirty="0" smtClean="0"/>
              <a:t> </a:t>
            </a:r>
            <a:r>
              <a:rPr lang="en-US" dirty="0" err="1" smtClean="0"/>
              <a:t>nekdo</a:t>
            </a:r>
            <a:r>
              <a:rPr lang="en-US" dirty="0" smtClean="0"/>
              <a:t> prime, </a:t>
            </a:r>
            <a:r>
              <a:rPr lang="en-US" dirty="0" err="1" smtClean="0"/>
              <a:t>grem</a:t>
            </a:r>
            <a:r>
              <a:rPr lang="en-US" dirty="0" smtClean="0"/>
              <a:t> </a:t>
            </a:r>
            <a:r>
              <a:rPr lang="en-US" dirty="0" err="1" smtClean="0"/>
              <a:t>naprej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5018" y="6023507"/>
            <a:ext cx="340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12: </a:t>
            </a:r>
            <a:r>
              <a:rPr lang="en-US" dirty="0" err="1" smtClean="0"/>
              <a:t>Skoraj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koncu</a:t>
            </a:r>
            <a:r>
              <a:rPr lang="en-US" dirty="0" smtClean="0"/>
              <a:t> </a:t>
            </a:r>
            <a:r>
              <a:rPr lang="en-US" dirty="0" err="1" smtClean="0"/>
              <a:t>merjenja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1995" y="512639"/>
            <a:ext cx="36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</a:t>
            </a:r>
            <a:r>
              <a:rPr lang="en-US" dirty="0" err="1" smtClean="0"/>
              <a:t>začnemo</a:t>
            </a:r>
            <a:r>
              <a:rPr lang="en-US" dirty="0" smtClean="0"/>
              <a:t> </a:t>
            </a:r>
            <a:r>
              <a:rPr lang="en-US" dirty="0" err="1" smtClean="0"/>
              <a:t>meriti</a:t>
            </a:r>
            <a:r>
              <a:rPr lang="en-US" dirty="0" smtClean="0"/>
              <a:t> </a:t>
            </a:r>
            <a:r>
              <a:rPr lang="en-US" dirty="0" err="1" smtClean="0"/>
              <a:t>dolžino</a:t>
            </a:r>
            <a:r>
              <a:rPr lang="en-US" dirty="0" smtClean="0"/>
              <a:t> </a:t>
            </a:r>
            <a:r>
              <a:rPr lang="en-US" dirty="0" err="1" smtClean="0"/>
              <a:t>ploščadi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235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0" y="1100908"/>
            <a:ext cx="2704188" cy="4807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_20170605_1249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65" y="1106835"/>
            <a:ext cx="2704188" cy="4807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91001" y="6193899"/>
            <a:ext cx="242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13: </a:t>
            </a:r>
            <a:r>
              <a:rPr lang="en-US" dirty="0" err="1" smtClean="0"/>
              <a:t>Kolko</a:t>
            </a:r>
            <a:r>
              <a:rPr lang="en-US" dirty="0" smtClean="0"/>
              <a:t> je </a:t>
            </a:r>
            <a:r>
              <a:rPr lang="en-US" dirty="0" err="1" smtClean="0"/>
              <a:t>širina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8148" y="6234970"/>
            <a:ext cx="199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14: </a:t>
            </a:r>
            <a:r>
              <a:rPr lang="en-US" dirty="0" err="1" smtClean="0"/>
              <a:t>Računanje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47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0982" y="2450269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4.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6323" y="5158619"/>
            <a:ext cx="556381" cy="5684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7828" y="2450269"/>
            <a:ext cx="556381" cy="5684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8133" y="529771"/>
            <a:ext cx="556381" cy="5684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21200" y="593876"/>
            <a:ext cx="556381" cy="5684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70982" y="1098247"/>
            <a:ext cx="556381" cy="5684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45543" y="5442857"/>
            <a:ext cx="556381" cy="5684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084" y="4296227"/>
            <a:ext cx="556381" cy="5684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18362" y="3679371"/>
            <a:ext cx="556381" cy="5684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66819" y="1314752"/>
            <a:ext cx="556381" cy="5684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43238" y="3963609"/>
            <a:ext cx="556381" cy="5684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32095" y="5817809"/>
            <a:ext cx="556381" cy="5684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30952" y="3338286"/>
            <a:ext cx="87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KEMIJA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70605_1305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46" y="1468011"/>
            <a:ext cx="2560008" cy="4551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IMG_20170605_1306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721" y="1511642"/>
            <a:ext cx="2535466" cy="450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6046" y="6186618"/>
            <a:ext cx="207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15: Pa </a:t>
            </a:r>
            <a:r>
              <a:rPr lang="en-US" dirty="0" err="1" smtClean="0"/>
              <a:t>začnimo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5716" y="6188366"/>
            <a:ext cx="399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16: Le </a:t>
            </a:r>
            <a:r>
              <a:rPr lang="en-US" dirty="0" err="1" smtClean="0"/>
              <a:t>pazljivo</a:t>
            </a:r>
            <a:r>
              <a:rPr lang="en-US" dirty="0" smtClean="0"/>
              <a:t>! </a:t>
            </a:r>
            <a:r>
              <a:rPr lang="en-US" dirty="0" err="1" smtClean="0"/>
              <a:t>Vsaka</a:t>
            </a:r>
            <a:r>
              <a:rPr lang="en-US" dirty="0" smtClean="0"/>
              <a:t> </a:t>
            </a:r>
            <a:r>
              <a:rPr lang="en-US" dirty="0" err="1" smtClean="0"/>
              <a:t>kapljica</a:t>
            </a:r>
            <a:r>
              <a:rPr lang="en-US" dirty="0" smtClean="0"/>
              <a:t> </a:t>
            </a:r>
            <a:r>
              <a:rPr lang="en-US" dirty="0" err="1" smtClean="0"/>
              <a:t>šteje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8865" y="687402"/>
            <a:ext cx="439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navodila</a:t>
            </a:r>
            <a:r>
              <a:rPr lang="en-US" dirty="0" smtClean="0"/>
              <a:t> in </a:t>
            </a:r>
            <a:r>
              <a:rPr lang="en-US" dirty="0" err="1" smtClean="0"/>
              <a:t>pričeli</a:t>
            </a:r>
            <a:r>
              <a:rPr lang="en-US" dirty="0" smtClean="0"/>
              <a:t> </a:t>
            </a:r>
            <a:r>
              <a:rPr lang="en-US" dirty="0" err="1" smtClean="0"/>
              <a:t>izvajati</a:t>
            </a:r>
            <a:r>
              <a:rPr lang="en-US" dirty="0" smtClean="0"/>
              <a:t> </a:t>
            </a:r>
            <a:r>
              <a:rPr lang="en-US" dirty="0" err="1" smtClean="0"/>
              <a:t>poskuse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306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05" y="1251322"/>
            <a:ext cx="2686199" cy="4775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G_20170605_1308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38" y="1360180"/>
            <a:ext cx="2686199" cy="4775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64735" y="6188366"/>
            <a:ext cx="283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17: </a:t>
            </a:r>
            <a:r>
              <a:rPr lang="en-US" dirty="0" err="1" smtClean="0"/>
              <a:t>Kdaj</a:t>
            </a:r>
            <a:r>
              <a:rPr lang="en-US" dirty="0" smtClean="0"/>
              <a:t> se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obarval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168" y="535941"/>
            <a:ext cx="29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Skrbno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sledili</a:t>
            </a:r>
            <a:r>
              <a:rPr lang="en-US" dirty="0" smtClean="0"/>
              <a:t> </a:t>
            </a:r>
            <a:r>
              <a:rPr lang="en-US" dirty="0" err="1" smtClean="0"/>
              <a:t>navodilom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2063" y="6200017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18: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obarvano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20170605_13045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119" y="1102749"/>
            <a:ext cx="4247584" cy="4733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51646" y="570893"/>
            <a:ext cx="628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uživanja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sončku</a:t>
            </a:r>
            <a:r>
              <a:rPr lang="en-US" dirty="0" smtClean="0"/>
              <a:t> </a:t>
            </a:r>
            <a:r>
              <a:rPr lang="en-US" dirty="0" err="1" smtClean="0"/>
              <a:t>medtem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čakamo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7119" y="6209920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0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6758" y="250188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5.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666" y="3410857"/>
            <a:ext cx="149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MATEMATIKA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943429" y="943429"/>
            <a:ext cx="822476" cy="6168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84591" y="3035905"/>
            <a:ext cx="822476" cy="616857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32191" y="5854096"/>
            <a:ext cx="822476" cy="6168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481943" y="4351868"/>
            <a:ext cx="822476" cy="61685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350934" y="5290458"/>
            <a:ext cx="822476" cy="616857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073296" y="3592286"/>
            <a:ext cx="822476" cy="6168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987695" y="5835953"/>
            <a:ext cx="822476" cy="61685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005943" y="1240972"/>
            <a:ext cx="822476" cy="61685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7073296" y="787400"/>
            <a:ext cx="822476" cy="616857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3240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95" y="1828074"/>
            <a:ext cx="3431933" cy="376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20170605_13234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632" y="1723217"/>
            <a:ext cx="2802719" cy="3997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7236" y="737502"/>
            <a:ext cx="479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MERILI SMO GLOBINO IN TEMPERATURO LUKNJE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395" y="5720584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8632" y="5872044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91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3240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02" y="1371248"/>
            <a:ext cx="3857625" cy="421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70605_13233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982" y="1095183"/>
            <a:ext cx="3857625" cy="485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63298" y="722355"/>
            <a:ext cx="228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ŠE VEČ MERJENJA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0692" y="5953600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324" y="6303127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7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6684" y="2528577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 1.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3913" y="3397907"/>
            <a:ext cx="118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BIOLOGIJA</a:t>
            </a:r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2058609" y="1487715"/>
            <a:ext cx="967619" cy="919238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98324" y="387048"/>
            <a:ext cx="967619" cy="919238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021010" y="5433182"/>
            <a:ext cx="967619" cy="919238"/>
          </a:xfrm>
          <a:prstGeom prst="su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037010" y="3780971"/>
            <a:ext cx="967619" cy="919238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496457" y="4407504"/>
            <a:ext cx="967619" cy="919238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95905" y="3174908"/>
            <a:ext cx="967619" cy="919238"/>
          </a:xfrm>
          <a:prstGeom prst="su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4263913" y="387048"/>
            <a:ext cx="967619" cy="919238"/>
          </a:xfrm>
          <a:prstGeom prst="su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6988629" y="1124858"/>
            <a:ext cx="967619" cy="9192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21222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559" y="1684587"/>
            <a:ext cx="6863098" cy="419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8342" y="873816"/>
            <a:ext cx="212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REŠEVALI ENAČBE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3560" y="605845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3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0747" y="238635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6.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152" y="3374571"/>
            <a:ext cx="150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SLOVENŠČINA</a:t>
            </a:r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3552646" y="1386113"/>
            <a:ext cx="727391" cy="604762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5569391" y="515256"/>
            <a:ext cx="727391" cy="604762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753066" y="737809"/>
            <a:ext cx="727391" cy="604762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669660" y="3374571"/>
            <a:ext cx="727391" cy="604762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753066" y="5220304"/>
            <a:ext cx="727391" cy="604762"/>
          </a:xfrm>
          <a:prstGeom prst="hear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916342" y="5271104"/>
            <a:ext cx="727391" cy="604762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359486" y="1494971"/>
            <a:ext cx="727391" cy="604762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729411" y="3909181"/>
            <a:ext cx="727391" cy="604762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7591714" y="5875866"/>
            <a:ext cx="727391" cy="604762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2136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8285" y="4146960"/>
            <a:ext cx="4101113" cy="230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70605_2136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75171" y="781847"/>
            <a:ext cx="2303692" cy="409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2051" y="780016"/>
            <a:ext cx="356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ponovili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 o </a:t>
            </a:r>
            <a:r>
              <a:rPr lang="en-US" dirty="0" err="1" smtClean="0"/>
              <a:t>znanju</a:t>
            </a:r>
            <a:r>
              <a:rPr lang="en-US" dirty="0" smtClean="0"/>
              <a:t> SSKJ-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45047" y="3596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93576" y="3539234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2958" y="4291762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26</a:t>
            </a:r>
            <a:endParaRPr lang="en-US" dirty="0"/>
          </a:p>
        </p:txBody>
      </p:sp>
      <p:sp>
        <p:nvSpPr>
          <p:cNvPr id="10" name="Heart 9"/>
          <p:cNvSpPr/>
          <p:nvPr/>
        </p:nvSpPr>
        <p:spPr>
          <a:xfrm>
            <a:off x="7416176" y="581248"/>
            <a:ext cx="693774" cy="5681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865164" y="1546076"/>
            <a:ext cx="693774" cy="5681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103879" y="3018167"/>
            <a:ext cx="693774" cy="5681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8109950" y="4377044"/>
            <a:ext cx="693774" cy="5681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6107537" y="5591394"/>
            <a:ext cx="693774" cy="5681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2137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24271" y="1544524"/>
            <a:ext cx="2559936" cy="455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70605_2136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97" y="1633675"/>
            <a:ext cx="22860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1362" y="1152309"/>
            <a:ext cx="187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reševali</a:t>
            </a:r>
            <a:r>
              <a:rPr lang="en-US" dirty="0" smtClean="0"/>
              <a:t> </a:t>
            </a:r>
            <a:r>
              <a:rPr lang="en-US" dirty="0" err="1" smtClean="0"/>
              <a:t>naloge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5434" y="5397037"/>
            <a:ext cx="89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0547" y="105824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28</a:t>
            </a:r>
            <a:endParaRPr lang="en-US" dirty="0"/>
          </a:p>
        </p:txBody>
      </p:sp>
      <p:sp>
        <p:nvSpPr>
          <p:cNvPr id="9" name="Heart 8"/>
          <p:cNvSpPr/>
          <p:nvPr/>
        </p:nvSpPr>
        <p:spPr>
          <a:xfrm>
            <a:off x="4186162" y="1058243"/>
            <a:ext cx="658497" cy="5754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1474538" y="440605"/>
            <a:ext cx="658497" cy="5754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7926948" y="576877"/>
            <a:ext cx="658497" cy="5754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044154" y="5478653"/>
            <a:ext cx="658497" cy="575432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3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8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4105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762" y="1257903"/>
            <a:ext cx="6312071" cy="46763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21619" y="520095"/>
            <a:ext cx="454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premagali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zadnjo</a:t>
            </a:r>
            <a:r>
              <a:rPr lang="en-US" dirty="0" smtClean="0"/>
              <a:t> </a:t>
            </a:r>
            <a:r>
              <a:rPr lang="en-US" dirty="0" err="1" smtClean="0"/>
              <a:t>opazovalnico</a:t>
            </a:r>
            <a:r>
              <a:rPr lang="mr-IN" dirty="0" smtClean="0"/>
              <a:t>…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5237238" y="6241143"/>
            <a:ext cx="21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r>
              <a:rPr lang="sl-SI" dirty="0" smtClean="0"/>
              <a:t> in izpolnili zvezke!</a:t>
            </a:r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6628190" y="678187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8565847" y="4828454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537029" y="335465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1106714" y="2302150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07220" y="4934074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8256210" y="2788379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639733" y="6135523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1961848" y="6399235"/>
            <a:ext cx="229809" cy="211240"/>
          </a:xfrm>
          <a:prstGeom prst="hear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1383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45" y="1514615"/>
            <a:ext cx="3325892" cy="401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70605_11453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27" y="1514615"/>
            <a:ext cx="3857625" cy="401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9040" y="745656"/>
            <a:ext cx="444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Pridno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poslušali</a:t>
            </a:r>
            <a:r>
              <a:rPr lang="en-US" dirty="0" smtClean="0"/>
              <a:t> in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skrbno</a:t>
            </a:r>
            <a:r>
              <a:rPr lang="en-US" dirty="0" smtClean="0"/>
              <a:t> </a:t>
            </a:r>
            <a:r>
              <a:rPr lang="en-US" dirty="0" err="1" smtClean="0"/>
              <a:t>zapisovali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040" y="5675727"/>
            <a:ext cx="312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1: Ali je to </a:t>
            </a:r>
            <a:r>
              <a:rPr lang="en-US" dirty="0" err="1" smtClean="0"/>
              <a:t>leska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bukev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8671" y="5675727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2: To </a:t>
            </a:r>
            <a:r>
              <a:rPr lang="en-US" dirty="0" err="1" smtClean="0"/>
              <a:t>vsekakor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bukev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8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154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274" y="1103334"/>
            <a:ext cx="2613662" cy="4646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20170605_1145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035" y="1103334"/>
            <a:ext cx="2708970" cy="4815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10779" y="399626"/>
            <a:ext cx="419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Klek</a:t>
            </a:r>
            <a:r>
              <a:rPr lang="en-US" dirty="0" smtClean="0"/>
              <a:t> in </a:t>
            </a:r>
            <a:r>
              <a:rPr lang="en-US" dirty="0" err="1" smtClean="0"/>
              <a:t>tisa</a:t>
            </a:r>
            <a:r>
              <a:rPr lang="en-US" dirty="0" smtClean="0"/>
              <a:t>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najzanimivejši</a:t>
            </a:r>
            <a:r>
              <a:rPr lang="en-US" dirty="0" smtClean="0"/>
              <a:t> </a:t>
            </a:r>
            <a:r>
              <a:rPr lang="en-US" dirty="0" err="1" smtClean="0"/>
              <a:t>drevesi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1471" y="5966999"/>
            <a:ext cx="19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3: To je </a:t>
            </a:r>
            <a:r>
              <a:rPr lang="en-US" dirty="0" err="1" smtClean="0"/>
              <a:t>tisa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2413" y="5922776"/>
            <a:ext cx="41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4: </a:t>
            </a:r>
            <a:r>
              <a:rPr lang="en-US" dirty="0" err="1" smtClean="0"/>
              <a:t>Globoko</a:t>
            </a:r>
            <a:r>
              <a:rPr lang="en-US" dirty="0" smtClean="0"/>
              <a:t> </a:t>
            </a:r>
            <a:r>
              <a:rPr lang="en-US" dirty="0" err="1" smtClean="0"/>
              <a:t>razmišljanje</a:t>
            </a:r>
            <a:r>
              <a:rPr lang="en-US" dirty="0" smtClean="0"/>
              <a:t> o </a:t>
            </a:r>
            <a:r>
              <a:rPr lang="en-US" dirty="0" err="1" smtClean="0"/>
              <a:t>Kleku</a:t>
            </a:r>
            <a:r>
              <a:rPr lang="en-US" dirty="0" smtClean="0"/>
              <a:t> in </a:t>
            </a:r>
            <a:r>
              <a:rPr lang="en-US" dirty="0" err="1" smtClean="0"/>
              <a:t>tisi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4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9575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7829" y="1733547"/>
            <a:ext cx="4484760" cy="3479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G_20170605_1959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453" y="1432795"/>
            <a:ext cx="2470248" cy="4391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363298" y="734006"/>
            <a:ext cx="452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Skice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poskušali</a:t>
            </a:r>
            <a:r>
              <a:rPr lang="en-US" dirty="0" smtClean="0"/>
              <a:t> </a:t>
            </a:r>
            <a:r>
              <a:rPr lang="en-US" dirty="0" err="1" smtClean="0"/>
              <a:t>čimbolj</a:t>
            </a:r>
            <a:r>
              <a:rPr lang="en-US" dirty="0" smtClean="0"/>
              <a:t> </a:t>
            </a:r>
            <a:r>
              <a:rPr lang="en-US" dirty="0" err="1" smtClean="0"/>
              <a:t>približati</a:t>
            </a:r>
            <a:r>
              <a:rPr lang="en-US" dirty="0" smtClean="0"/>
              <a:t> </a:t>
            </a:r>
            <a:r>
              <a:rPr lang="en-US" dirty="0" err="1" smtClean="0"/>
              <a:t>izvirniku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0255" y="5908745"/>
            <a:ext cx="146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5: </a:t>
            </a:r>
            <a:r>
              <a:rPr lang="en-US" dirty="0" err="1" smtClean="0"/>
              <a:t>Izpiski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5019" y="5955348"/>
            <a:ext cx="355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6: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izgleda</a:t>
            </a:r>
            <a:r>
              <a:rPr lang="en-US" dirty="0" smtClean="0"/>
              <a:t> </a:t>
            </a:r>
            <a:r>
              <a:rPr lang="en-US" dirty="0" err="1" smtClean="0"/>
              <a:t>nekako</a:t>
            </a:r>
            <a:r>
              <a:rPr lang="en-US" dirty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2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2863" y="267471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urlz MT"/>
                <a:cs typeface="Curlz MT"/>
              </a:rPr>
              <a:t>2. OPAZOVALNICA</a:t>
            </a:r>
            <a:endParaRPr lang="en-US" sz="3600" dirty="0">
              <a:latin typeface="Curlz MT"/>
              <a:cs typeface="Curlz MT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048041" y="3120571"/>
            <a:ext cx="593956" cy="55805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53848" y="3023810"/>
            <a:ext cx="742806" cy="654813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441" y="370114"/>
            <a:ext cx="1187911" cy="1003905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57600" y="1608667"/>
            <a:ext cx="866020" cy="616857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08742" y="4748591"/>
            <a:ext cx="1187911" cy="100390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901924" y="3744686"/>
            <a:ext cx="1187911" cy="100390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247466" y="4574419"/>
            <a:ext cx="1187911" cy="100390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454085" y="719666"/>
            <a:ext cx="1187911" cy="1003905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1924" y="3321049"/>
            <a:ext cx="13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GEOGRAFIJA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70605_12183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91" y="1482356"/>
            <a:ext cx="3280457" cy="4233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MG_20170605_12083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91" y="1475292"/>
            <a:ext cx="3857625" cy="4240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23472" y="5813790"/>
            <a:ext cx="155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7: </a:t>
            </a:r>
            <a:r>
              <a:rPr lang="en-US" dirty="0" err="1" smtClean="0"/>
              <a:t>Kovček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0586" y="5813790"/>
            <a:ext cx="341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8: </a:t>
            </a:r>
            <a:r>
              <a:rPr lang="en-US" dirty="0" err="1" smtClean="0"/>
              <a:t>Merimo</a:t>
            </a:r>
            <a:r>
              <a:rPr lang="en-US" dirty="0" smtClean="0"/>
              <a:t> </a:t>
            </a:r>
            <a:r>
              <a:rPr lang="en-US" dirty="0" err="1" smtClean="0"/>
              <a:t>temperaturo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0605_12154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905" y="294930"/>
            <a:ext cx="4946952" cy="5483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87341" y="5860393"/>
            <a:ext cx="410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8: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mislite</a:t>
            </a:r>
            <a:r>
              <a:rPr lang="en-US" dirty="0" smtClean="0"/>
              <a:t>, da je </a:t>
            </a:r>
            <a:r>
              <a:rPr lang="en-US" dirty="0" err="1" smtClean="0"/>
              <a:t>potok</a:t>
            </a:r>
            <a:r>
              <a:rPr lang="en-US" dirty="0" smtClean="0"/>
              <a:t> </a:t>
            </a:r>
            <a:r>
              <a:rPr lang="en-US" dirty="0" err="1" smtClean="0"/>
              <a:t>globok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605_12184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46" y="1922395"/>
            <a:ext cx="3857625" cy="2749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G_20170605_12202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551" y="1223343"/>
            <a:ext cx="3857625" cy="404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13734" y="1281597"/>
            <a:ext cx="206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</a:t>
            </a:r>
            <a:r>
              <a:rPr lang="mr-IN" dirty="0" smtClean="0"/>
              <a:t>…</a:t>
            </a:r>
            <a:r>
              <a:rPr lang="sl-SI" dirty="0" smtClean="0"/>
              <a:t>ŠTIRI...ZDAJ!!!!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3610" y="747405"/>
            <a:ext cx="153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STOP! KONEC!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23" y="562739"/>
            <a:ext cx="347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Merjenje</a:t>
            </a:r>
            <a:r>
              <a:rPr lang="en-US" dirty="0" smtClean="0"/>
              <a:t> </a:t>
            </a:r>
            <a:r>
              <a:rPr lang="en-US" dirty="0" err="1" smtClean="0"/>
              <a:t>časa</a:t>
            </a:r>
            <a:r>
              <a:rPr lang="en-US" dirty="0" smtClean="0"/>
              <a:t> </a:t>
            </a:r>
            <a:r>
              <a:rPr lang="en-US" dirty="0" err="1" smtClean="0"/>
              <a:t>potovanja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823" y="4908517"/>
            <a:ext cx="228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9: </a:t>
            </a:r>
            <a:r>
              <a:rPr lang="en-US" dirty="0" err="1" smtClean="0"/>
              <a:t>Začetek</a:t>
            </a:r>
            <a:r>
              <a:rPr lang="en-US" dirty="0" smtClean="0"/>
              <a:t> </a:t>
            </a:r>
            <a:r>
              <a:rPr lang="en-US" dirty="0" err="1" smtClean="0"/>
              <a:t>spusta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6060" y="5512615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Slika</a:t>
            </a:r>
            <a:r>
              <a:rPr lang="en-US" dirty="0" smtClean="0"/>
              <a:t> 10: Pa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končali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296</Words>
  <Application>Microsoft Office PowerPoint</Application>
  <PresentationFormat>Diaprojekcija na zaslonu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Curlz MT</vt:lpstr>
      <vt:lpstr>Mangal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katarina</dc:creator>
  <cp:lastModifiedBy>Zilbert</cp:lastModifiedBy>
  <cp:revision>26</cp:revision>
  <dcterms:created xsi:type="dcterms:W3CDTF">2017-06-05T18:52:48Z</dcterms:created>
  <dcterms:modified xsi:type="dcterms:W3CDTF">2017-06-06T05:31:09Z</dcterms:modified>
</cp:coreProperties>
</file>