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F498EE8D-3EEF-4847-B021-62F701D3F765}" type="datetimeFigureOut">
              <a:rPr lang="sl-SI" smtClean="0"/>
              <a:t>6. 06. 2017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13172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F498EE8D-3EEF-4847-B021-62F701D3F765}" type="datetimeFigureOut">
              <a:rPr lang="sl-SI" smtClean="0"/>
              <a:t>6. 06. 2017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137450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F498EE8D-3EEF-4847-B021-62F701D3F765}" type="datetimeFigureOut">
              <a:rPr lang="sl-SI" smtClean="0"/>
              <a:t>6. 06. 2017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251991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F498EE8D-3EEF-4847-B021-62F701D3F765}" type="datetimeFigureOut">
              <a:rPr lang="sl-SI" smtClean="0"/>
              <a:t>6. 06. 2017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197666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F498EE8D-3EEF-4847-B021-62F701D3F765}" type="datetimeFigureOut">
              <a:rPr lang="sl-SI" smtClean="0"/>
              <a:t>6. 06. 2017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289786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F498EE8D-3EEF-4847-B021-62F701D3F765}" type="datetimeFigureOut">
              <a:rPr lang="sl-SI" smtClean="0"/>
              <a:t>6. 06. 2017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333492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F498EE8D-3EEF-4847-B021-62F701D3F765}" type="datetimeFigureOut">
              <a:rPr lang="sl-SI" smtClean="0"/>
              <a:t>6. 06. 2017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5172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F498EE8D-3EEF-4847-B021-62F701D3F765}" type="datetimeFigureOut">
              <a:rPr lang="sl-SI" smtClean="0"/>
              <a:t>6. 06. 2017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1192023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F498EE8D-3EEF-4847-B021-62F701D3F765}" type="datetimeFigureOut">
              <a:rPr lang="sl-SI" smtClean="0"/>
              <a:t>6. 06. 2017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305589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F498EE8D-3EEF-4847-B021-62F701D3F765}" type="datetimeFigureOut">
              <a:rPr lang="sl-SI" smtClean="0"/>
              <a:t>6. 06. 2017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288952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F498EE8D-3EEF-4847-B021-62F701D3F765}" type="datetimeFigureOut">
              <a:rPr lang="sl-SI" smtClean="0"/>
              <a:t>6. 06. 2017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B1A67163-03C5-4D67-95A4-DDF4C23D34DF}" type="slidenum">
              <a:rPr lang="sl-SI" smtClean="0"/>
              <a:t>‹#›</a:t>
            </a:fld>
            <a:endParaRPr lang="sl-SI"/>
          </a:p>
        </p:txBody>
      </p:sp>
    </p:spTree>
    <p:extLst>
      <p:ext uri="{BB962C8B-B14F-4D97-AF65-F5344CB8AC3E}">
        <p14:creationId xmlns:p14="http://schemas.microsoft.com/office/powerpoint/2010/main" val="98130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DDEBF6"/>
            </a:gs>
            <a:gs pos="100000">
              <a:schemeClr val="accent1">
                <a:lumMod val="45000"/>
                <a:lumOff val="55000"/>
              </a:schemeClr>
            </a:gs>
            <a:gs pos="0">
              <a:srgbClr val="66FF66"/>
            </a:gs>
          </a:gsLst>
          <a:lin ang="2700000" scaled="1"/>
          <a:tileRect/>
        </a:gra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8EE8D-3EEF-4847-B021-62F701D3F765}" type="datetimeFigureOut">
              <a:rPr lang="sl-SI" smtClean="0"/>
              <a:t>6. 06. 2017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67163-03C5-4D67-95A4-DDF4C23D34DF}" type="slidenum">
              <a:rPr lang="sl-SI" smtClean="0"/>
              <a:t>‹#›</a:t>
            </a:fld>
            <a:endParaRPr lang="sl-SI"/>
          </a:p>
        </p:txBody>
      </p:sp>
    </p:spTree>
    <p:extLst>
      <p:ext uri="{BB962C8B-B14F-4D97-AF65-F5344CB8AC3E}">
        <p14:creationId xmlns:p14="http://schemas.microsoft.com/office/powerpoint/2010/main" val="406549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11014" y="1569967"/>
            <a:ext cx="9401908" cy="2630154"/>
          </a:xfrm>
        </p:spPr>
        <p:txBody>
          <a:bodyPr>
            <a:normAutofit/>
          </a:bodyPr>
          <a:lstStyle/>
          <a:p>
            <a:r>
              <a:rPr lang="sl-SI" i="1" dirty="0" smtClean="0">
                <a:effectLst>
                  <a:outerShdw blurRad="38100" dist="38100" dir="2700000" algn="tl">
                    <a:srgbClr val="000000">
                      <a:alpha val="43137"/>
                    </a:srgbClr>
                  </a:outerShdw>
                </a:effectLst>
              </a:rPr>
              <a:t>Projekt</a:t>
            </a:r>
            <a:br>
              <a:rPr lang="sl-SI" i="1" dirty="0" smtClean="0">
                <a:effectLst>
                  <a:outerShdw blurRad="38100" dist="38100" dir="2700000" algn="tl">
                    <a:srgbClr val="000000">
                      <a:alpha val="43137"/>
                    </a:srgbClr>
                  </a:outerShdw>
                </a:effectLst>
              </a:rPr>
            </a:br>
            <a:r>
              <a:rPr lang="sl-SI" i="1" dirty="0" smtClean="0">
                <a:effectLst>
                  <a:outerShdw blurRad="38100" dist="38100" dir="2700000" algn="tl">
                    <a:srgbClr val="000000">
                      <a:alpha val="43137"/>
                    </a:srgbClr>
                  </a:outerShdw>
                </a:effectLst>
              </a:rPr>
              <a:t>Šolske klopi v naravi</a:t>
            </a:r>
            <a:endParaRPr lang="sl-SI" i="1" dirty="0">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633046" y="4844685"/>
            <a:ext cx="9144000" cy="1655762"/>
          </a:xfrm>
        </p:spPr>
        <p:txBody>
          <a:bodyPr/>
          <a:lstStyle/>
          <a:p>
            <a:endParaRPr lang="sl-SI" dirty="0" smtClean="0"/>
          </a:p>
          <a:p>
            <a:endParaRPr lang="sl-SI" dirty="0"/>
          </a:p>
          <a:p>
            <a:endParaRPr lang="sl-SI" dirty="0" smtClean="0"/>
          </a:p>
          <a:p>
            <a:endParaRPr lang="sl-SI" dirty="0"/>
          </a:p>
          <a:p>
            <a:endParaRPr lang="sl-SI" dirty="0"/>
          </a:p>
        </p:txBody>
      </p:sp>
      <p:sp>
        <p:nvSpPr>
          <p:cNvPr id="4" name="PoljeZBesedilom 3"/>
          <p:cNvSpPr txBox="1"/>
          <p:nvPr/>
        </p:nvSpPr>
        <p:spPr>
          <a:xfrm>
            <a:off x="1148862" y="574431"/>
            <a:ext cx="3552092" cy="369332"/>
          </a:xfrm>
          <a:prstGeom prst="rect">
            <a:avLst/>
          </a:prstGeom>
          <a:noFill/>
        </p:spPr>
        <p:txBody>
          <a:bodyPr wrap="square" rtlCol="0">
            <a:spAutoFit/>
          </a:bodyPr>
          <a:lstStyle/>
          <a:p>
            <a:r>
              <a:rPr lang="sl-SI" dirty="0" smtClean="0"/>
              <a:t>III. GIMNAZIJA MARIBOR</a:t>
            </a:r>
            <a:endParaRPr lang="sl-SI"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611" y="943763"/>
            <a:ext cx="1343025" cy="1028700"/>
          </a:xfrm>
          <a:prstGeom prst="rect">
            <a:avLst/>
          </a:prstGeom>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3384" y="331221"/>
            <a:ext cx="3467218" cy="2571277"/>
          </a:xfrm>
          <a:prstGeom prst="rect">
            <a:avLst/>
          </a:prstGeom>
        </p:spPr>
      </p:pic>
      <p:sp>
        <p:nvSpPr>
          <p:cNvPr id="7" name="PoljeZBesedilom 6"/>
          <p:cNvSpPr txBox="1"/>
          <p:nvPr/>
        </p:nvSpPr>
        <p:spPr>
          <a:xfrm>
            <a:off x="539262" y="5931877"/>
            <a:ext cx="2743200" cy="400110"/>
          </a:xfrm>
          <a:prstGeom prst="rect">
            <a:avLst/>
          </a:prstGeom>
          <a:noFill/>
        </p:spPr>
        <p:txBody>
          <a:bodyPr wrap="square" rtlCol="0">
            <a:spAutoFit/>
          </a:bodyPr>
          <a:lstStyle/>
          <a:p>
            <a:r>
              <a:rPr lang="sl-SI" sz="2000" dirty="0" smtClean="0"/>
              <a:t>Maribor, junij 2017</a:t>
            </a:r>
            <a:endParaRPr lang="sl-SI" sz="2000" dirty="0"/>
          </a:p>
        </p:txBody>
      </p:sp>
      <p:sp>
        <p:nvSpPr>
          <p:cNvPr id="8" name="PoljeZBesedilom 7"/>
          <p:cNvSpPr txBox="1"/>
          <p:nvPr/>
        </p:nvSpPr>
        <p:spPr>
          <a:xfrm>
            <a:off x="8323384" y="5839544"/>
            <a:ext cx="3798277" cy="461665"/>
          </a:xfrm>
          <a:prstGeom prst="rect">
            <a:avLst/>
          </a:prstGeom>
          <a:noFill/>
        </p:spPr>
        <p:txBody>
          <a:bodyPr wrap="square" rtlCol="0">
            <a:spAutoFit/>
          </a:bodyPr>
          <a:lstStyle/>
          <a:p>
            <a:r>
              <a:rPr lang="sl-SI" sz="2400" dirty="0" smtClean="0"/>
              <a:t>Alja Dobnik, 1. b</a:t>
            </a:r>
            <a:endParaRPr lang="sl-SI" sz="2400" dirty="0"/>
          </a:p>
        </p:txBody>
      </p:sp>
    </p:spTree>
    <p:extLst>
      <p:ext uri="{BB962C8B-B14F-4D97-AF65-F5344CB8AC3E}">
        <p14:creationId xmlns:p14="http://schemas.microsoft.com/office/powerpoint/2010/main" val="17989090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295144" y="448056"/>
            <a:ext cx="7571232" cy="584775"/>
          </a:xfrm>
          <a:prstGeom prst="rect">
            <a:avLst/>
          </a:prstGeom>
          <a:noFill/>
        </p:spPr>
        <p:txBody>
          <a:bodyPr wrap="square" rtlCol="0">
            <a:spAutoFit/>
          </a:bodyPr>
          <a:lstStyle/>
          <a:p>
            <a:r>
              <a:rPr lang="sl-SI" sz="3200" dirty="0" smtClean="0">
                <a:solidFill>
                  <a:srgbClr val="00B0F0"/>
                </a:solidFill>
                <a:latin typeface="Book Antiqua" panose="02040602050305030304" pitchFamily="18" charset="0"/>
              </a:rPr>
              <a:t>5. OPAZOVALNICA: SLOVENŠČINA</a:t>
            </a:r>
            <a:endParaRPr lang="sl-SI" sz="3200" dirty="0">
              <a:solidFill>
                <a:srgbClr val="00B0F0"/>
              </a:solidFill>
              <a:latin typeface="Book Antiqua" panose="02040602050305030304" pitchFamily="18" charset="0"/>
            </a:endParaRPr>
          </a:p>
        </p:txBody>
      </p:sp>
      <p:sp>
        <p:nvSpPr>
          <p:cNvPr id="3" name="PoljeZBesedilom 2"/>
          <p:cNvSpPr txBox="1"/>
          <p:nvPr/>
        </p:nvSpPr>
        <p:spPr>
          <a:xfrm>
            <a:off x="629180" y="1032831"/>
            <a:ext cx="5047488" cy="461665"/>
          </a:xfrm>
          <a:prstGeom prst="rect">
            <a:avLst/>
          </a:prstGeom>
          <a:noFill/>
        </p:spPr>
        <p:txBody>
          <a:bodyPr wrap="square" rtlCol="0">
            <a:spAutoFit/>
          </a:bodyPr>
          <a:lstStyle/>
          <a:p>
            <a:r>
              <a:rPr lang="sl-SI" sz="2400" dirty="0" smtClean="0"/>
              <a:t>KJE? Glasbeni paviljon v parku</a:t>
            </a: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344" y="1032831"/>
            <a:ext cx="3939841" cy="5253121"/>
          </a:xfrm>
          <a:prstGeom prst="rect">
            <a:avLst/>
          </a:prstGeom>
          <a:ln w="88900" cap="sq" cmpd="thickThin">
            <a:solidFill>
              <a:srgbClr val="000000"/>
            </a:solidFill>
            <a:prstDash val="solid"/>
            <a:miter lim="800000"/>
          </a:ln>
          <a:effectLst>
            <a:innerShdw blurRad="76200">
              <a:srgbClr val="000000"/>
            </a:innerShdw>
          </a:effectLst>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141" y="1805833"/>
            <a:ext cx="3401567" cy="45354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44753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386584" y="374904"/>
            <a:ext cx="9015984" cy="2215991"/>
          </a:xfrm>
          <a:prstGeom prst="rect">
            <a:avLst/>
          </a:prstGeom>
          <a:noFill/>
        </p:spPr>
        <p:txBody>
          <a:bodyPr wrap="square" rtlCol="0">
            <a:spAutoFit/>
          </a:bodyPr>
          <a:lstStyle/>
          <a:p>
            <a:r>
              <a:rPr lang="sl-SI" sz="2400" dirty="0"/>
              <a:t>Spet smo se razdelili v dve skupini, nekateri smo bili s prof. Ireno Šket Fakin, drugi pa s prof. Lidijo Puklavec Petek. To je bila edina postaja, kjer nismo potrebovali nobenih podatkov iz okolice, smo pa iz učnih listov izvedeli nekaj o parku, njegovi zgodovini, zraven pa še ponovili slovnična pravila.</a:t>
            </a:r>
          </a:p>
          <a:p>
            <a:endParaRPr lang="sl-SI" dirty="0"/>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 y="1883204"/>
            <a:ext cx="3278886" cy="4371848"/>
          </a:xfrm>
          <a:prstGeom prst="ellipse">
            <a:avLst/>
          </a:prstGeom>
          <a:ln>
            <a:noFill/>
          </a:ln>
          <a:effectLst>
            <a:softEdge rad="112500"/>
          </a:effectLst>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815" y="2297732"/>
            <a:ext cx="5181601" cy="3886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16038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anim calcmode="lin" valueType="num">
                                      <p:cBhvr>
                                        <p:cTn id="31" dur="2000" fill="hold"/>
                                        <p:tgtEl>
                                          <p:spTgt spid="4"/>
                                        </p:tgtEl>
                                        <p:attrNameLst>
                                          <p:attrName>ppt_w</p:attrName>
                                        </p:attrNameLst>
                                      </p:cBhvr>
                                      <p:tavLst>
                                        <p:tav tm="0" fmla="#ppt_w*sin(2.5*pi*$)">
                                          <p:val>
                                            <p:fltVal val="0"/>
                                          </p:val>
                                        </p:tav>
                                        <p:tav tm="100000">
                                          <p:val>
                                            <p:fltVal val="1"/>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450592" y="521208"/>
            <a:ext cx="6574536" cy="584775"/>
          </a:xfrm>
          <a:prstGeom prst="rect">
            <a:avLst/>
          </a:prstGeom>
          <a:noFill/>
        </p:spPr>
        <p:txBody>
          <a:bodyPr wrap="square" rtlCol="0">
            <a:spAutoFit/>
          </a:bodyPr>
          <a:lstStyle/>
          <a:p>
            <a:r>
              <a:rPr lang="sl-SI" sz="3200" dirty="0" smtClean="0">
                <a:solidFill>
                  <a:srgbClr val="00B0F0"/>
                </a:solidFill>
                <a:latin typeface="Book Antiqua" panose="02040602050305030304" pitchFamily="18" charset="0"/>
              </a:rPr>
              <a:t>6. OPAZOVALNICA: BIOLOGIJA</a:t>
            </a:r>
            <a:endParaRPr lang="sl-SI" sz="3200" dirty="0">
              <a:solidFill>
                <a:srgbClr val="00B0F0"/>
              </a:solidFill>
              <a:latin typeface="Book Antiqua" panose="02040602050305030304" pitchFamily="18" charset="0"/>
            </a:endParaRPr>
          </a:p>
        </p:txBody>
      </p:sp>
      <p:sp>
        <p:nvSpPr>
          <p:cNvPr id="3" name="PoljeZBesedilom 2"/>
          <p:cNvSpPr txBox="1"/>
          <p:nvPr/>
        </p:nvSpPr>
        <p:spPr>
          <a:xfrm>
            <a:off x="365760" y="1581912"/>
            <a:ext cx="6775704" cy="461665"/>
          </a:xfrm>
          <a:prstGeom prst="rect">
            <a:avLst/>
          </a:prstGeom>
          <a:noFill/>
        </p:spPr>
        <p:txBody>
          <a:bodyPr wrap="square" rtlCol="0">
            <a:spAutoFit/>
          </a:bodyPr>
          <a:lstStyle/>
          <a:p>
            <a:r>
              <a:rPr lang="sl-SI" sz="2400" dirty="0"/>
              <a:t>…naša zadnja postaja je bila pri predmetu biologije.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026" y="2043577"/>
            <a:ext cx="3253871" cy="4338494"/>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213" y="1105983"/>
            <a:ext cx="3751326" cy="5001768"/>
          </a:xfrm>
          <a:prstGeom prst="rect">
            <a:avLst/>
          </a:prstGeom>
        </p:spPr>
      </p:pic>
    </p:spTree>
    <p:extLst>
      <p:ext uri="{BB962C8B-B14F-4D97-AF65-F5344CB8AC3E}">
        <p14:creationId xmlns:p14="http://schemas.microsoft.com/office/powerpoint/2010/main" val="41490063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520440" y="4526280"/>
            <a:ext cx="6748272" cy="2585323"/>
          </a:xfrm>
          <a:prstGeom prst="rect">
            <a:avLst/>
          </a:prstGeom>
          <a:noFill/>
        </p:spPr>
        <p:txBody>
          <a:bodyPr wrap="square" rtlCol="0">
            <a:spAutoFit/>
          </a:bodyPr>
          <a:lstStyle/>
          <a:p>
            <a:r>
              <a:rPr lang="sl-SI" sz="2400" dirty="0"/>
              <a:t>Tukaj smo </a:t>
            </a:r>
            <a:r>
              <a:rPr lang="sl-SI" sz="2400" dirty="0" smtClean="0"/>
              <a:t>s prof</a:t>
            </a:r>
            <a:r>
              <a:rPr lang="sl-SI" sz="2400" dirty="0"/>
              <a:t>. Ano Hartman opazovali okolico, oblake, barve ki nas obdajajo, živali, nato pa smo se posvetili rastlinam in drevesom okoli nas. Ogledali smo si veliko znanih pa tudi nekaj za nas še neznanih vrst. Za vsakega smo prebrali opis in ga skicirali v naše delovne zvezke.</a:t>
            </a:r>
          </a:p>
          <a:p>
            <a:endParaRPr lang="sl-SI"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1768" y="146304"/>
            <a:ext cx="5394960" cy="4046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61" y="616863"/>
            <a:ext cx="3011367" cy="4489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151613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362200" y="500107"/>
            <a:ext cx="7678616" cy="584775"/>
          </a:xfrm>
          <a:prstGeom prst="rect">
            <a:avLst/>
          </a:prstGeom>
          <a:noFill/>
        </p:spPr>
        <p:txBody>
          <a:bodyPr wrap="square" rtlCol="0">
            <a:spAutoFit/>
          </a:bodyPr>
          <a:lstStyle/>
          <a:p>
            <a:r>
              <a:rPr lang="sl-SI" sz="3200" dirty="0" smtClean="0">
                <a:solidFill>
                  <a:srgbClr val="00B0F0"/>
                </a:solidFill>
                <a:latin typeface="Book Antiqua" panose="02040602050305030304" pitchFamily="18" charset="0"/>
              </a:rPr>
              <a:t>1. OPAZOVALNICA: GEOGRAFIJA</a:t>
            </a:r>
            <a:endParaRPr lang="sl-SI" sz="3200" dirty="0">
              <a:solidFill>
                <a:srgbClr val="00B0F0"/>
              </a:solidFill>
              <a:latin typeface="Book Antiqua" panose="02040602050305030304" pitchFamily="18" charset="0"/>
            </a:endParaRPr>
          </a:p>
        </p:txBody>
      </p:sp>
      <p:sp>
        <p:nvSpPr>
          <p:cNvPr id="3" name="Pravokotnik 2"/>
          <p:cNvSpPr/>
          <p:nvPr/>
        </p:nvSpPr>
        <p:spPr>
          <a:xfrm>
            <a:off x="412121" y="1606062"/>
            <a:ext cx="5789387" cy="400110"/>
          </a:xfrm>
          <a:prstGeom prst="rect">
            <a:avLst/>
          </a:prstGeom>
        </p:spPr>
        <p:txBody>
          <a:bodyPr wrap="square">
            <a:spAutoFit/>
          </a:bodyPr>
          <a:lstStyle/>
          <a:p>
            <a:r>
              <a:rPr lang="sl-SI" sz="2000" dirty="0">
                <a:latin typeface="Calibri" panose="020F0502020204030204" pitchFamily="34" charset="0"/>
                <a:ea typeface="Calibri" panose="020F0502020204030204" pitchFamily="34" charset="0"/>
                <a:cs typeface="Times New Roman" panose="02020603050405020304" pitchFamily="18" charset="0"/>
              </a:rPr>
              <a:t>Naša prva postaja je bila pri predmetu geografije</a:t>
            </a:r>
            <a:r>
              <a:rPr lang="sl-SI" sz="2000" dirty="0" smtClean="0">
                <a:latin typeface="Calibri" panose="020F0502020204030204" pitchFamily="34" charset="0"/>
                <a:ea typeface="Calibri" panose="020F0502020204030204" pitchFamily="34" charset="0"/>
                <a:cs typeface="Times New Roman" panose="02020603050405020304" pitchFamily="18" charset="0"/>
              </a:rPr>
              <a:t>..</a:t>
            </a:r>
            <a:endParaRPr lang="sl-SI" sz="20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619" y="1606062"/>
            <a:ext cx="3568212" cy="4757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19" y="2145323"/>
            <a:ext cx="3163767" cy="4218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52673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80647" y="4923692"/>
            <a:ext cx="7209692" cy="1600438"/>
          </a:xfrm>
          <a:prstGeom prst="rect">
            <a:avLst/>
          </a:prstGeom>
          <a:noFill/>
        </p:spPr>
        <p:txBody>
          <a:bodyPr wrap="square" rtlCol="0">
            <a:spAutoFit/>
          </a:bodyPr>
          <a:lstStyle/>
          <a:p>
            <a:r>
              <a:rPr lang="sl-SI" sz="2000" dirty="0"/>
              <a:t>Ob potoku v parku nas je pričakala prof. Ada </a:t>
            </a:r>
            <a:r>
              <a:rPr lang="sl-SI" sz="2000" dirty="0" err="1"/>
              <a:t>Trančar</a:t>
            </a:r>
            <a:r>
              <a:rPr lang="sl-SI" sz="2000" dirty="0"/>
              <a:t>. Najprej smo preučili okolico potoka nato pa se posvetili potoku. Izmerili smo njegovo širino, globino, pretočnost, itd. Tako smo spoznali geografijo na drugačen način, kot smo je vajeni v šoli pri pouku.</a:t>
            </a:r>
          </a:p>
          <a:p>
            <a:endParaRPr lang="sl-SI"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62326" y="-201154"/>
            <a:ext cx="4165540" cy="555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865" y="1123461"/>
            <a:ext cx="3333750" cy="4445000"/>
          </a:xfrm>
          <a:prstGeom prst="ellipse">
            <a:avLst/>
          </a:prstGeom>
          <a:ln>
            <a:noFill/>
          </a:ln>
          <a:effectLst>
            <a:softEdge rad="112500"/>
          </a:effectLst>
        </p:spPr>
      </p:pic>
    </p:spTree>
    <p:extLst>
      <p:ext uri="{BB962C8B-B14F-4D97-AF65-F5344CB8AC3E}">
        <p14:creationId xmlns:p14="http://schemas.microsoft.com/office/powerpoint/2010/main" val="23447375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056058" y="509716"/>
            <a:ext cx="7338646" cy="584775"/>
          </a:xfrm>
          <a:prstGeom prst="rect">
            <a:avLst/>
          </a:prstGeom>
          <a:noFill/>
        </p:spPr>
        <p:txBody>
          <a:bodyPr wrap="square" rtlCol="0">
            <a:spAutoFit/>
          </a:bodyPr>
          <a:lstStyle/>
          <a:p>
            <a:r>
              <a:rPr lang="sl-SI" sz="3200" dirty="0" smtClean="0">
                <a:solidFill>
                  <a:srgbClr val="00B0F0"/>
                </a:solidFill>
                <a:latin typeface="Book Antiqua" panose="02040602050305030304" pitchFamily="18" charset="0"/>
              </a:rPr>
              <a:t>2. OPAZOVALNICA: FIZIKA </a:t>
            </a:r>
            <a:endParaRPr lang="sl-SI" sz="3200" dirty="0">
              <a:solidFill>
                <a:srgbClr val="00B0F0"/>
              </a:solidFill>
              <a:latin typeface="Book Antiqua" panose="02040602050305030304" pitchFamily="18" charset="0"/>
            </a:endParaRPr>
          </a:p>
        </p:txBody>
      </p:sp>
      <p:sp>
        <p:nvSpPr>
          <p:cNvPr id="3" name="PoljeZBesedilom 2"/>
          <p:cNvSpPr txBox="1"/>
          <p:nvPr/>
        </p:nvSpPr>
        <p:spPr>
          <a:xfrm>
            <a:off x="5568462" y="5853625"/>
            <a:ext cx="5099539" cy="830997"/>
          </a:xfrm>
          <a:prstGeom prst="rect">
            <a:avLst/>
          </a:prstGeom>
          <a:noFill/>
        </p:spPr>
        <p:txBody>
          <a:bodyPr wrap="square" rtlCol="0">
            <a:spAutoFit/>
          </a:bodyPr>
          <a:lstStyle/>
          <a:p>
            <a:r>
              <a:rPr lang="sl-SI" sz="2400" dirty="0"/>
              <a:t>…nadaljevali smo pri predmetu Fizike</a:t>
            </a:r>
            <a:r>
              <a:rPr lang="sl-SI" sz="2400" dirty="0" smtClean="0"/>
              <a:t>. </a:t>
            </a:r>
            <a:r>
              <a:rPr lang="sl-SI" sz="2400" dirty="0"/>
              <a:t>Postaja je bila pri bazenu v parku. </a:t>
            </a:r>
            <a:r>
              <a:rPr lang="sl-SI" sz="2400" dirty="0" smtClean="0"/>
              <a:t> </a:t>
            </a:r>
            <a:endParaRPr lang="sl-SI" sz="24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126" y="1112313"/>
            <a:ext cx="4130920" cy="5507893"/>
          </a:xfrm>
          <a:prstGeom prst="rect">
            <a:avLst/>
          </a:prstGeom>
          <a:ln>
            <a:noFill/>
          </a:ln>
          <a:effectLst>
            <a:softEdge rad="112500"/>
          </a:effectLst>
        </p:spPr>
      </p:pic>
      <p:pic>
        <p:nvPicPr>
          <p:cNvPr id="6" name="Slik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015" y="1350109"/>
            <a:ext cx="4087689" cy="42478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72441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45477" y="1500552"/>
            <a:ext cx="3985846" cy="3785652"/>
          </a:xfrm>
          <a:prstGeom prst="rect">
            <a:avLst/>
          </a:prstGeom>
          <a:noFill/>
        </p:spPr>
        <p:txBody>
          <a:bodyPr wrap="square" rtlCol="0">
            <a:spAutoFit/>
          </a:bodyPr>
          <a:lstStyle/>
          <a:p>
            <a:r>
              <a:rPr lang="sl-SI" sz="2400" dirty="0" smtClean="0"/>
              <a:t>Izmerili </a:t>
            </a:r>
            <a:r>
              <a:rPr lang="sl-SI" sz="2400" dirty="0"/>
              <a:t>smo dolžino, širino in globino bazena. Meritve smo ponovili 6 krat. Kasneje smo s pomočjo prof. Matjaža </a:t>
            </a:r>
            <a:r>
              <a:rPr lang="sl-SI" sz="2400" dirty="0" err="1"/>
              <a:t>Črčka</a:t>
            </a:r>
            <a:r>
              <a:rPr lang="sl-SI" sz="2400" dirty="0"/>
              <a:t> izračunali kolikšen je volumen bazena, v kolikšnem času bi ga napolnili, kako bi segreli vodo v njem.. Vse kar smo naredili na tej postaji bi nam koristilo tudi v realnem življenju.</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527" y="225216"/>
            <a:ext cx="4752243" cy="6336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891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944368" y="521208"/>
            <a:ext cx="6309360" cy="584775"/>
          </a:xfrm>
          <a:prstGeom prst="rect">
            <a:avLst/>
          </a:prstGeom>
          <a:noFill/>
        </p:spPr>
        <p:txBody>
          <a:bodyPr wrap="square" rtlCol="0">
            <a:spAutoFit/>
          </a:bodyPr>
          <a:lstStyle/>
          <a:p>
            <a:r>
              <a:rPr lang="sl-SI" sz="3200" dirty="0" smtClean="0">
                <a:solidFill>
                  <a:srgbClr val="00B0F0"/>
                </a:solidFill>
                <a:latin typeface="Book Antiqua" panose="02040602050305030304" pitchFamily="18" charset="0"/>
              </a:rPr>
              <a:t>3. OPAZOVALNICA: KEMIJA</a:t>
            </a:r>
            <a:endParaRPr lang="sl-SI" sz="3200" dirty="0">
              <a:solidFill>
                <a:srgbClr val="00B0F0"/>
              </a:solidFill>
              <a:latin typeface="Book Antiqua" panose="02040602050305030304" pitchFamily="18" charset="0"/>
            </a:endParaRPr>
          </a:p>
        </p:txBody>
      </p:sp>
      <p:sp>
        <p:nvSpPr>
          <p:cNvPr id="3" name="PoljeZBesedilom 2"/>
          <p:cNvSpPr txBox="1"/>
          <p:nvPr/>
        </p:nvSpPr>
        <p:spPr>
          <a:xfrm>
            <a:off x="237744" y="1105983"/>
            <a:ext cx="8257032" cy="1200329"/>
          </a:xfrm>
          <a:prstGeom prst="rect">
            <a:avLst/>
          </a:prstGeom>
          <a:noFill/>
        </p:spPr>
        <p:txBody>
          <a:bodyPr wrap="square" rtlCol="0">
            <a:spAutoFit/>
          </a:bodyPr>
          <a:lstStyle/>
          <a:p>
            <a:r>
              <a:rPr lang="sl-SI" sz="2400" dirty="0"/>
              <a:t>Naslednja postaja je bila pri drugem ribniku v Mariborskem parku, kjer sta nas pričakali prof. Andreja </a:t>
            </a:r>
            <a:r>
              <a:rPr lang="sl-SI" sz="2400" dirty="0" err="1"/>
              <a:t>Vergles</a:t>
            </a:r>
            <a:r>
              <a:rPr lang="sl-SI" sz="2400" dirty="0"/>
              <a:t> Glažar in </a:t>
            </a:r>
            <a:r>
              <a:rPr lang="sl-SI" sz="2400" dirty="0" smtClean="0"/>
              <a:t>prof. Zlatka </a:t>
            </a:r>
            <a:r>
              <a:rPr lang="sl-SI" sz="2400" dirty="0"/>
              <a:t>Korpar, to pomeni da je naš naslednji predmet bil kemija. </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61560">
            <a:off x="8606440" y="808357"/>
            <a:ext cx="2761858" cy="3682477"/>
          </a:xfrm>
          <a:prstGeom prst="rect">
            <a:avLst/>
          </a:prstGeom>
          <a:ln>
            <a:noFill/>
          </a:ln>
          <a:effectLst>
            <a:outerShdw blurRad="190500" algn="tl" rotWithShape="0">
              <a:srgbClr val="000000">
                <a:alpha val="70000"/>
              </a:srgbClr>
            </a:outerShdw>
          </a:effectLst>
        </p:spPr>
      </p:pic>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094" y="2306312"/>
            <a:ext cx="3061610" cy="4082147"/>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74684">
            <a:off x="779507" y="2769898"/>
            <a:ext cx="2662971" cy="3550628"/>
          </a:xfrm>
          <a:prstGeom prst="rect">
            <a:avLst/>
          </a:prstGeom>
          <a:ln>
            <a:noFill/>
          </a:ln>
          <a:effectLst>
            <a:softEdge rad="112500"/>
          </a:effectLst>
        </p:spPr>
      </p:pic>
    </p:spTree>
    <p:extLst>
      <p:ext uri="{BB962C8B-B14F-4D97-AF65-F5344CB8AC3E}">
        <p14:creationId xmlns:p14="http://schemas.microsoft.com/office/powerpoint/2010/main" val="393579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648456" y="1234440"/>
            <a:ext cx="4105656" cy="3323987"/>
          </a:xfrm>
          <a:prstGeom prst="rect">
            <a:avLst/>
          </a:prstGeom>
          <a:noFill/>
        </p:spPr>
        <p:txBody>
          <a:bodyPr wrap="square" rtlCol="0">
            <a:spAutoFit/>
          </a:bodyPr>
          <a:lstStyle/>
          <a:p>
            <a:r>
              <a:rPr lang="sl-SI" sz="2400" dirty="0"/>
              <a:t>Preučevali smo kemijske lastnosti vzorca vode, ki smo ga dobili iz ribnika. Ugotavljali smo vse od temperature, bistrosti, pH vrednosti, karbonatno trdoto, nitrate, itd. Prišli smo do zaključka da je voda iz ribnika čista.</a:t>
            </a:r>
          </a:p>
          <a:p>
            <a:endParaRPr lang="sl-SI" dirty="0"/>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842" y="2380996"/>
            <a:ext cx="3031998" cy="4042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3370" y="192024"/>
            <a:ext cx="3589782" cy="47863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239481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194560" y="384048"/>
            <a:ext cx="7470648" cy="584775"/>
          </a:xfrm>
          <a:prstGeom prst="rect">
            <a:avLst/>
          </a:prstGeom>
          <a:noFill/>
        </p:spPr>
        <p:txBody>
          <a:bodyPr wrap="square" rtlCol="0">
            <a:spAutoFit/>
          </a:bodyPr>
          <a:lstStyle/>
          <a:p>
            <a:r>
              <a:rPr lang="sl-SI" sz="3200" dirty="0" smtClean="0">
                <a:solidFill>
                  <a:srgbClr val="00B0F0"/>
                </a:solidFill>
                <a:latin typeface="Book Antiqua" panose="02040602050305030304" pitchFamily="18" charset="0"/>
              </a:rPr>
              <a:t>4. OPAZOVALNICA: MATEMATIKA</a:t>
            </a:r>
            <a:endParaRPr lang="sl-SI" sz="3200" dirty="0">
              <a:solidFill>
                <a:srgbClr val="00B0F0"/>
              </a:solidFill>
              <a:latin typeface="Book Antiqua" panose="02040602050305030304" pitchFamily="18" charset="0"/>
            </a:endParaRPr>
          </a:p>
        </p:txBody>
      </p:sp>
      <p:sp>
        <p:nvSpPr>
          <p:cNvPr id="3" name="PoljeZBesedilom 2"/>
          <p:cNvSpPr txBox="1"/>
          <p:nvPr/>
        </p:nvSpPr>
        <p:spPr>
          <a:xfrm>
            <a:off x="704088" y="1399032"/>
            <a:ext cx="3721608" cy="461665"/>
          </a:xfrm>
          <a:prstGeom prst="rect">
            <a:avLst/>
          </a:prstGeom>
          <a:noFill/>
        </p:spPr>
        <p:txBody>
          <a:bodyPr wrap="square" rtlCol="0">
            <a:spAutoFit/>
          </a:bodyPr>
          <a:lstStyle/>
          <a:p>
            <a:r>
              <a:rPr lang="sl-SI" sz="2400" dirty="0"/>
              <a:t>…sledila je matematika.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114" y="1860697"/>
            <a:ext cx="3489198" cy="4652264"/>
          </a:xfrm>
          <a:prstGeom prst="rect">
            <a:avLst/>
          </a:prstGeom>
          <a:ln>
            <a:noFill/>
          </a:ln>
          <a:effectLst>
            <a:outerShdw blurRad="292100" dist="139700" dir="2700000" algn="tl" rotWithShape="0">
              <a:srgbClr val="333333">
                <a:alpha val="65000"/>
              </a:srgbClr>
            </a:outerShdw>
          </a:effectLst>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1448" y="968823"/>
            <a:ext cx="3888486" cy="5184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06485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667512" y="5011341"/>
            <a:ext cx="10881360" cy="1846659"/>
          </a:xfrm>
          <a:prstGeom prst="rect">
            <a:avLst/>
          </a:prstGeom>
          <a:noFill/>
        </p:spPr>
        <p:txBody>
          <a:bodyPr wrap="square" rtlCol="0">
            <a:spAutoFit/>
          </a:bodyPr>
          <a:lstStyle/>
          <a:p>
            <a:r>
              <a:rPr lang="sl-SI" sz="2400" dirty="0"/>
              <a:t>Postaja je bila ob gozdu. S prof. Katjo Novak in </a:t>
            </a:r>
            <a:r>
              <a:rPr lang="sl-SI" sz="2400" dirty="0" smtClean="0"/>
              <a:t>prof. Lidijo </a:t>
            </a:r>
            <a:r>
              <a:rPr lang="sl-SI" sz="2400" dirty="0"/>
              <a:t>Podpečan smo se odpravili v gozd, kjer smo s termometrom ugotavljali kako globina vpliva na temperaturo zemlje. Nato smo se razdelili na dva dela in se posvetili grafom, ki so bili povezani z našimi meritvami. S tem smo tudi ponovili snov, ki smo jo letos predelali v šoli.</a:t>
            </a:r>
          </a:p>
          <a:p>
            <a:endParaRPr lang="sl-SI" dirty="0"/>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056" y="274320"/>
            <a:ext cx="3236976" cy="4315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672" y="274320"/>
            <a:ext cx="3236976" cy="4315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Slik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9288" y="274320"/>
            <a:ext cx="3236976" cy="4315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48217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465</Words>
  <Application>Microsoft Office PowerPoint</Application>
  <PresentationFormat>Širokozaslonsko</PresentationFormat>
  <Paragraphs>25</Paragraphs>
  <Slides>13</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13</vt:i4>
      </vt:variant>
    </vt:vector>
  </HeadingPairs>
  <TitlesOfParts>
    <vt:vector size="19" baseType="lpstr">
      <vt:lpstr>Arial</vt:lpstr>
      <vt:lpstr>Book Antiqua</vt:lpstr>
      <vt:lpstr>Calibri</vt:lpstr>
      <vt:lpstr>Calibri Light</vt:lpstr>
      <vt:lpstr>Times New Roman</vt:lpstr>
      <vt:lpstr>Officeova tema</vt:lpstr>
      <vt:lpstr>Projekt Šolske klopi v naravi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Šolske klopi v naravi</dc:title>
  <dc:creator>1B_DobnikAlja</dc:creator>
  <cp:lastModifiedBy>1B_DobnikAlja</cp:lastModifiedBy>
  <cp:revision>13</cp:revision>
  <dcterms:created xsi:type="dcterms:W3CDTF">2017-06-06T08:20:11Z</dcterms:created>
  <dcterms:modified xsi:type="dcterms:W3CDTF">2017-06-06T09:22:27Z</dcterms:modified>
</cp:coreProperties>
</file>