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504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594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02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206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1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134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258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34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66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31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39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11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21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628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424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78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41EB-2305-4F35-A86C-59B4DC0724E8}" type="datetimeFigureOut">
              <a:rPr lang="sl-SI" smtClean="0"/>
              <a:t>6. 06. 2017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F003E9-F468-422F-9957-F0492598F09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10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56994" y="1027546"/>
            <a:ext cx="8973312" cy="1022795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latin typeface="Arial Black" panose="020B0A04020102020204" pitchFamily="34" charset="0"/>
              </a:rPr>
              <a:t>Projekt </a:t>
            </a:r>
            <a:r>
              <a:rPr lang="sl-SI" sz="4000" dirty="0">
                <a:latin typeface="Arial Black" panose="020B0A04020102020204" pitchFamily="34" charset="0"/>
              </a:rPr>
              <a:t>š</a:t>
            </a:r>
            <a:r>
              <a:rPr lang="sl-SI" sz="4000" dirty="0" smtClean="0">
                <a:latin typeface="Arial Black" panose="020B0A04020102020204" pitchFamily="34" charset="0"/>
              </a:rPr>
              <a:t>olske klopi v naravi</a:t>
            </a:r>
            <a:endParaRPr lang="sl-SI" sz="40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24969"/>
            <a:ext cx="3877056" cy="604202"/>
          </a:xfrm>
        </p:spPr>
        <p:txBody>
          <a:bodyPr>
            <a:normAutofit/>
          </a:bodyPr>
          <a:lstStyle/>
          <a:p>
            <a:r>
              <a:rPr lang="sl-SI" dirty="0" smtClean="0"/>
              <a:t>III. gimnazija Maribor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695944" y="5821681"/>
            <a:ext cx="312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Niko </a:t>
            </a:r>
            <a:r>
              <a:rPr lang="sl-SI" dirty="0" smtClean="0"/>
              <a:t>Anošek</a:t>
            </a:r>
            <a:r>
              <a:rPr lang="sl-SI" dirty="0" smtClean="0"/>
              <a:t>, 1.C</a:t>
            </a:r>
          </a:p>
          <a:p>
            <a:r>
              <a:rPr lang="sl-SI" dirty="0" smtClean="0"/>
              <a:t>Junij 2017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81397"/>
            <a:ext cx="1424940" cy="9756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963671"/>
            <a:ext cx="3853860" cy="28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5. Opazovalnica</a:t>
            </a:r>
            <a:br>
              <a:rPr lang="sl-SI" sz="4400" dirty="0" smtClean="0"/>
            </a:br>
            <a:r>
              <a:rPr lang="sl-SI" sz="2800" dirty="0" smtClean="0"/>
              <a:t>Kemija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Kemija je zelo zahteven predmet. Zanj potrebuješ znanje iz teorije in prakse, in tokrat smo preizkusili naše znanje v praksi. Opravili smo različne poskuse z profesoricama kemije in šlo nam je kar dobro. </a:t>
            </a:r>
            <a:endParaRPr lang="sl-SI" dirty="0"/>
          </a:p>
          <a:p>
            <a:r>
              <a:rPr lang="sl-SI" dirty="0" smtClean="0"/>
              <a:t>Bili smo razdeljeni v skupine po 3 in vsaka skupina je dobila svojo nalogo, na koncu smo pa vse dobljene podatke zapisali v delovni list.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5639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1" y="705265"/>
            <a:ext cx="3135038" cy="558294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61" y="705265"/>
            <a:ext cx="3238816" cy="55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6. Opazovalnica</a:t>
            </a:r>
            <a:br>
              <a:rPr lang="sl-SI" sz="4400" dirty="0" smtClean="0"/>
            </a:br>
            <a:r>
              <a:rPr lang="sl-SI" sz="2800" dirty="0" smtClean="0"/>
              <a:t>Matematika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matematični opazovalnici smo se najprej razdelili v dve skupini in odšli vsaka na svojo stran. Z mojo skupino smo odšli izmeriti temperaturo površine tal in 10, 20 in 30cm v globino. Ugotovili smo da se temperatura z globino manjša.</a:t>
            </a:r>
          </a:p>
          <a:p>
            <a:r>
              <a:rPr lang="sl-SI" dirty="0" smtClean="0"/>
              <a:t>Vzeli smo v roke delovne liste in pričeli reševati naloge, pri katerih smo morali uporabiti znanje iz tekoče snovi pri matematiki.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34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4" y="658496"/>
            <a:ext cx="3191609" cy="56836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37" y="658496"/>
            <a:ext cx="3586587" cy="56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1. Opazovalnica </a:t>
            </a:r>
            <a:br>
              <a:rPr lang="sl-SI" sz="4400" dirty="0" smtClean="0"/>
            </a:br>
            <a:r>
              <a:rPr lang="sl-SI" sz="2800" dirty="0" smtClean="0"/>
              <a:t>Slovenščina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tej opazovalnici smo skupaj z profesoricama slovenščine reševali delovne liste, se pogovarjali in preživljali skupen čas.</a:t>
            </a:r>
          </a:p>
          <a:p>
            <a:r>
              <a:rPr lang="sl-SI" dirty="0" smtClean="0"/>
              <a:t>Profesorici sta bili : Lidija Puklavec Petek in Irena Šket Fakin.</a:t>
            </a:r>
          </a:p>
          <a:p>
            <a:r>
              <a:rPr lang="sl-SI" dirty="0" smtClean="0"/>
              <a:t>Pogovarjali smo se o knjižnem jeziku, pravilnosti zapisa besed, podčrtavali smo lastna imena, iskali pomene besed v slovarju slovenskega knjižnega jezika oz. SSKJ.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7843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769" y="-1507437"/>
            <a:ext cx="8596668" cy="13208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" y="609599"/>
            <a:ext cx="3385181" cy="5703087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47" y="609599"/>
            <a:ext cx="3650791" cy="57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1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2. Opazovalnica</a:t>
            </a:r>
            <a:br>
              <a:rPr lang="sl-SI" sz="4400" dirty="0" smtClean="0"/>
            </a:br>
            <a:r>
              <a:rPr lang="sl-SI" sz="2800" dirty="0" smtClean="0"/>
              <a:t>Biologija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tej opazovalnici smo z profesorico Ano Hartman opazovali različna drevesa in jih skicirali na naše delovne liste.</a:t>
            </a:r>
          </a:p>
          <a:p>
            <a:r>
              <a:rPr lang="sl-SI" dirty="0" smtClean="0"/>
              <a:t>Skicirali smo več vrst dreves: bor, hrast, macesen, jelko, vrbo, javor, smreko, divji kostanj, brest, lipo, jasmin in tiso.</a:t>
            </a:r>
          </a:p>
          <a:p>
            <a:r>
              <a:rPr lang="sl-SI" dirty="0" smtClean="0"/>
              <a:t>Na koncu opazovalnice smo dobili tudi domačo nalogo, katero smo morali narediti doma.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8255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58" y="495910"/>
            <a:ext cx="3663779" cy="5873581"/>
          </a:xfrm>
        </p:spPr>
      </p:pic>
    </p:spTree>
    <p:extLst>
      <p:ext uri="{BB962C8B-B14F-4D97-AF65-F5344CB8AC3E}">
        <p14:creationId xmlns:p14="http://schemas.microsoft.com/office/powerpoint/2010/main" val="11921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3. Opazovalnica</a:t>
            </a:r>
            <a:br>
              <a:rPr lang="sl-SI" sz="4400" dirty="0" smtClean="0"/>
            </a:br>
            <a:r>
              <a:rPr lang="sl-SI" sz="2800" dirty="0" smtClean="0"/>
              <a:t>Geografija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</a:t>
            </a:r>
            <a:r>
              <a:rPr lang="sl-SI" dirty="0" smtClean="0"/>
              <a:t>geografijski</a:t>
            </a:r>
            <a:r>
              <a:rPr lang="sl-SI" dirty="0" smtClean="0"/>
              <a:t> opazovalnici smo z profesorico opazovali potok in na njem izvedli par preizkusov.</a:t>
            </a:r>
          </a:p>
          <a:p>
            <a:r>
              <a:rPr lang="sl-SI" dirty="0" smtClean="0"/>
              <a:t>Potoku smo izmerili tudi: temperaturo, tlak, globino in širino. Na podlagi teh </a:t>
            </a:r>
            <a:r>
              <a:rPr lang="sl-SI" dirty="0" smtClean="0"/>
              <a:t>izmeritev</a:t>
            </a:r>
            <a:r>
              <a:rPr lang="sl-SI" dirty="0" smtClean="0"/>
              <a:t> smo izračunali hitrost </a:t>
            </a:r>
            <a:r>
              <a:rPr lang="sl-SI" dirty="0" smtClean="0"/>
              <a:t>kinder</a:t>
            </a:r>
            <a:r>
              <a:rPr lang="sl-SI" dirty="0" smtClean="0"/>
              <a:t> jajčke na dolžini 10 metrov. </a:t>
            </a:r>
          </a:p>
          <a:p>
            <a:r>
              <a:rPr lang="sl-SI" dirty="0" smtClean="0"/>
              <a:t>Pri tej opazovalnici je sodeloval vsak dijak, saj je bilo zelo veliko dela za opraviti.</a:t>
            </a:r>
          </a:p>
        </p:txBody>
      </p:sp>
    </p:spTree>
    <p:extLst>
      <p:ext uri="{BB962C8B-B14F-4D97-AF65-F5344CB8AC3E}">
        <p14:creationId xmlns:p14="http://schemas.microsoft.com/office/powerpoint/2010/main" val="355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5" y="703384"/>
            <a:ext cx="3088494" cy="549829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1" y="609600"/>
            <a:ext cx="3509843" cy="55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1000">
              <a:srgbClr val="D1EB98"/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4. Opazovalnica</a:t>
            </a:r>
            <a:br>
              <a:rPr lang="sl-SI" sz="4400" dirty="0" smtClean="0"/>
            </a:br>
            <a:r>
              <a:rPr lang="sl-SI" sz="2800" dirty="0" smtClean="0"/>
              <a:t>Fizika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sl-SI" dirty="0" smtClean="0"/>
              <a:t>To opazovalnica je bila za moje pojme najtežja, saj si moral zelo veliko računati, meriti in zapisovati.</a:t>
            </a:r>
          </a:p>
          <a:p>
            <a:r>
              <a:rPr lang="sl-SI" dirty="0" smtClean="0"/>
              <a:t>Profesor Matjaž </a:t>
            </a:r>
            <a:r>
              <a:rPr lang="sl-SI" dirty="0" smtClean="0"/>
              <a:t>Črček</a:t>
            </a:r>
            <a:r>
              <a:rPr lang="sl-SI" dirty="0" smtClean="0"/>
              <a:t> je bil v zelo veliko pomoč saj nam je pomagal pri izračunih.</a:t>
            </a:r>
          </a:p>
          <a:p>
            <a:r>
              <a:rPr lang="sl-SI" dirty="0" smtClean="0"/>
              <a:t>Bili smo pri pokritem bazenu v Mariborskem parku in smo morali izmeriti njegovo globino, dolžini in širino. Nato iz tega pa zračunati volumen in še mnoge druge zakomplicirane stvari.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40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7" y="692641"/>
            <a:ext cx="3041360" cy="5414384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67" y="692640"/>
            <a:ext cx="3041362" cy="54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415</Words>
  <Application>Microsoft Office PowerPoint</Application>
  <PresentationFormat>Širokozaslonsko</PresentationFormat>
  <Paragraphs>26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Trebuchet MS</vt:lpstr>
      <vt:lpstr>Wingdings 3</vt:lpstr>
      <vt:lpstr>Gladko</vt:lpstr>
      <vt:lpstr>Projekt šolske klopi v naravi</vt:lpstr>
      <vt:lpstr>1. Opazovalnica  Slovenščina</vt:lpstr>
      <vt:lpstr>PowerPointova predstavitev</vt:lpstr>
      <vt:lpstr>2. Opazovalnica Biologija</vt:lpstr>
      <vt:lpstr>PowerPointova predstavitev</vt:lpstr>
      <vt:lpstr>3. Opazovalnica Geografija</vt:lpstr>
      <vt:lpstr>PowerPointova predstavitev</vt:lpstr>
      <vt:lpstr>4. Opazovalnica Fizika</vt:lpstr>
      <vt:lpstr>PowerPointova predstavitev</vt:lpstr>
      <vt:lpstr>5. Opazovalnica Kemija</vt:lpstr>
      <vt:lpstr>PowerPointova predstavitev</vt:lpstr>
      <vt:lpstr>6. Opazovalnica Matematika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Šolske klopi v naravi</dc:title>
  <dc:creator>1C_AnosekNiko</dc:creator>
  <cp:lastModifiedBy>1C_AnosekNiko</cp:lastModifiedBy>
  <cp:revision>11</cp:revision>
  <dcterms:created xsi:type="dcterms:W3CDTF">2017-06-06T08:13:49Z</dcterms:created>
  <dcterms:modified xsi:type="dcterms:W3CDTF">2017-06-06T09:30:41Z</dcterms:modified>
</cp:coreProperties>
</file>